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DB715-1AB4-4790-B892-E6D9437F38D1}" type="datetimeFigureOut">
              <a:rPr lang="en-GB" smtClean="0"/>
              <a:pPr/>
              <a:t>06/08/2012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D02F-04E1-4F6F-88AF-2B5977CC06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DB715-1AB4-4790-B892-E6D9437F38D1}" type="datetimeFigureOut">
              <a:rPr lang="en-GB" smtClean="0"/>
              <a:pPr/>
              <a:t>06/08/2012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D02F-04E1-4F6F-88AF-2B5977CC06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DB715-1AB4-4790-B892-E6D9437F38D1}" type="datetimeFigureOut">
              <a:rPr lang="en-GB" smtClean="0"/>
              <a:pPr/>
              <a:t>06/08/2012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D02F-04E1-4F6F-88AF-2B5977CC06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DB715-1AB4-4790-B892-E6D9437F38D1}" type="datetimeFigureOut">
              <a:rPr lang="en-GB" smtClean="0"/>
              <a:pPr/>
              <a:t>06/08/2012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D02F-04E1-4F6F-88AF-2B5977CC06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DB715-1AB4-4790-B892-E6D9437F38D1}" type="datetimeFigureOut">
              <a:rPr lang="en-GB" smtClean="0"/>
              <a:pPr/>
              <a:t>06/08/2012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D02F-04E1-4F6F-88AF-2B5977CC06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DB715-1AB4-4790-B892-E6D9437F38D1}" type="datetimeFigureOut">
              <a:rPr lang="en-GB" smtClean="0"/>
              <a:pPr/>
              <a:t>06/08/2012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D02F-04E1-4F6F-88AF-2B5977CC06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DB715-1AB4-4790-B892-E6D9437F38D1}" type="datetimeFigureOut">
              <a:rPr lang="en-GB" smtClean="0"/>
              <a:pPr/>
              <a:t>06/08/2012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D02F-04E1-4F6F-88AF-2B5977CC06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DB715-1AB4-4790-B892-E6D9437F38D1}" type="datetimeFigureOut">
              <a:rPr lang="en-GB" smtClean="0"/>
              <a:pPr/>
              <a:t>06/08/2012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D02F-04E1-4F6F-88AF-2B5977CC06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DB715-1AB4-4790-B892-E6D9437F38D1}" type="datetimeFigureOut">
              <a:rPr lang="en-GB" smtClean="0"/>
              <a:pPr/>
              <a:t>06/08/2012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D02F-04E1-4F6F-88AF-2B5977CC06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DB715-1AB4-4790-B892-E6D9437F38D1}" type="datetimeFigureOut">
              <a:rPr lang="en-GB" smtClean="0"/>
              <a:pPr/>
              <a:t>06/08/2012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D02F-04E1-4F6F-88AF-2B5977CC06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DB715-1AB4-4790-B892-E6D9437F38D1}" type="datetimeFigureOut">
              <a:rPr lang="en-GB" smtClean="0"/>
              <a:pPr/>
              <a:t>06/08/2012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D02F-04E1-4F6F-88AF-2B5977CC06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DB715-1AB4-4790-B892-E6D9437F38D1}" type="datetimeFigureOut">
              <a:rPr lang="en-GB" smtClean="0"/>
              <a:pPr/>
              <a:t>06/08/2012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5D02F-04E1-4F6F-88AF-2B5977CC062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67544" y="1268760"/>
            <a:ext cx="82089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67544" y="4869160"/>
            <a:ext cx="82089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71600" y="1268760"/>
            <a:ext cx="0" cy="36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172400" y="1268760"/>
            <a:ext cx="0" cy="36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572000" y="1268760"/>
            <a:ext cx="0" cy="36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732240" y="1268760"/>
            <a:ext cx="0" cy="36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411760" y="1268760"/>
            <a:ext cx="0" cy="36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67544" y="1268760"/>
            <a:ext cx="0" cy="36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8676456" y="1268760"/>
            <a:ext cx="0" cy="36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619672" y="414908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1691680" y="4077072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619672" y="198884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691680" y="1916832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059832" y="414908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3131840" y="4077072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779912" y="414908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3851920" y="4077072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59832" y="198884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3131840" y="1916832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3779912" y="198884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3851920" y="1916832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220072" y="414908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5292080" y="4077072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5940152" y="414908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6012160" y="4077072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5220072" y="198884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5292080" y="1916832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5940152" y="198884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6012160" y="1916832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7380312" y="414908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7452320" y="4077072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7380312" y="198884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7452320" y="1916832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971600" y="2708920"/>
            <a:ext cx="576064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971600" y="3140968"/>
            <a:ext cx="576064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187624" y="278092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8172400" y="2708920"/>
            <a:ext cx="576064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V="1">
            <a:off x="8172400" y="3140968"/>
            <a:ext cx="576064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8388424" y="278092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683568" y="5157192"/>
            <a:ext cx="648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Try Line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7812360" y="5157192"/>
            <a:ext cx="648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Try Line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051720" y="5157192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8m Line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372200" y="5157192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8m Line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139952" y="5229200"/>
            <a:ext cx="936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Half-way line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0" y="4941168"/>
            <a:ext cx="1187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Dead Ball Line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8135888" y="4869160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Dead Ball Line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139952" y="116632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46 metres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2" name="Straight Arrow Connector 91"/>
          <p:cNvCxnSpPr/>
          <p:nvPr/>
        </p:nvCxnSpPr>
        <p:spPr>
          <a:xfrm>
            <a:off x="467544" y="332656"/>
            <a:ext cx="820891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1043608" y="620688"/>
            <a:ext cx="723731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971600" y="908720"/>
            <a:ext cx="363691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4211960" y="404664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40 metres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267744" y="620688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20 metres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7092280" y="620688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Arial" pitchFamily="34" charset="0"/>
                <a:cs typeface="Arial" pitchFamily="34" charset="0"/>
              </a:rPr>
              <a:t>8</a:t>
            </a:r>
            <a:r>
              <a:rPr lang="en-GB" sz="1000" dirty="0" smtClean="0">
                <a:latin typeface="Arial" pitchFamily="34" charset="0"/>
                <a:cs typeface="Arial" pitchFamily="34" charset="0"/>
              </a:rPr>
              <a:t> metres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1" name="Straight Arrow Connector 100"/>
          <p:cNvCxnSpPr/>
          <p:nvPr/>
        </p:nvCxnSpPr>
        <p:spPr>
          <a:xfrm>
            <a:off x="6732240" y="908720"/>
            <a:ext cx="144016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3203848" y="6381328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 smtClean="0">
                <a:latin typeface="Arial" pitchFamily="34" charset="0"/>
                <a:cs typeface="Arial" pitchFamily="34" charset="0"/>
              </a:rPr>
              <a:t>Wheelchair Rugby League Pitch Markings</a:t>
            </a:r>
          </a:p>
          <a:p>
            <a:pPr algn="ctr"/>
            <a:r>
              <a:rPr lang="en-GB" sz="1000" b="1" dirty="0" smtClean="0">
                <a:latin typeface="Arial" pitchFamily="34" charset="0"/>
                <a:cs typeface="Arial" pitchFamily="34" charset="0"/>
              </a:rPr>
              <a:t>(maximum dimensions) </a:t>
            </a:r>
            <a:endParaRPr lang="en-GB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4" name="Straight Arrow Connector 103"/>
          <p:cNvCxnSpPr/>
          <p:nvPr/>
        </p:nvCxnSpPr>
        <p:spPr>
          <a:xfrm>
            <a:off x="467544" y="1196752"/>
            <a:ext cx="50405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>
            <a:off x="7452320" y="1196752"/>
            <a:ext cx="72008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7452320" y="980728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4 metres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395536" y="908720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3 metres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0" name="Straight Arrow Connector 109"/>
          <p:cNvCxnSpPr/>
          <p:nvPr/>
        </p:nvCxnSpPr>
        <p:spPr>
          <a:xfrm>
            <a:off x="8892480" y="1268760"/>
            <a:ext cx="0" cy="7200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 rot="16200000">
            <a:off x="8624846" y="1469685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4 metres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 rot="16200000">
            <a:off x="-272934" y="2981853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20 metres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4" name="Straight Arrow Connector 113"/>
          <p:cNvCxnSpPr/>
          <p:nvPr/>
        </p:nvCxnSpPr>
        <p:spPr>
          <a:xfrm>
            <a:off x="251520" y="1268760"/>
            <a:ext cx="0" cy="3600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41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Skanska UK PLC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4</cp:revision>
  <dcterms:created xsi:type="dcterms:W3CDTF">2012-05-02T15:31:01Z</dcterms:created>
  <dcterms:modified xsi:type="dcterms:W3CDTF">2012-08-06T12:50:58Z</dcterms:modified>
</cp:coreProperties>
</file>